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75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9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48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32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285C15-5439-7581-50C7-AF84A0BC9A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-1" y="1"/>
            <a:ext cx="91705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7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EFCC78-A974-3135-DDC0-BE94D2496A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53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7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2BEEE-8E2A-123F-A154-FCCFD02B4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BC7EB-094A-1F5B-02AF-4D54E5106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26469"/>
            <a:ext cx="7886700" cy="300683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64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1_Custom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Moeller, Lisa</dc:creator>
  <cp:lastModifiedBy>Moeller, Lisa</cp:lastModifiedBy>
  <cp:revision>6</cp:revision>
  <dcterms:created xsi:type="dcterms:W3CDTF">2022-04-22T20:34:02Z</dcterms:created>
  <dcterms:modified xsi:type="dcterms:W3CDTF">2022-04-22T21:02:03Z</dcterms:modified>
</cp:coreProperties>
</file>